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F9A4-FFB7-4CF3-9CDD-CFF81BE61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51D82-B5FA-4137-B382-AFD93B9EC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071E6-686E-4A84-A6D7-7387D094A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12238-37D7-486A-B4A2-2D7FA9DB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7AF65-272F-444F-A662-947D0893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01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6472-BFA7-4AAF-843C-F6F33B6F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8DD55-FE39-43FA-9792-900CA8B9E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EA9D0-1505-4800-8EFD-489D5504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1774D-6BF0-4F6B-9E17-5231DF99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AA2C8-ED85-4CDC-98BB-D091B422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64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DECF2-5340-4B8A-A347-B9F9FF6BB2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4FD1A-692F-494D-A801-E2E4D9309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60349-1727-406A-BB9E-83DC94A7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E4006-11A0-4075-8EA3-FA52A823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7FAB6-6E83-4AF9-99EC-3DDA086A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23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4F556-8850-4093-86A8-FF27591E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BA255-67A9-40EE-B145-86CA18886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6D471-031E-4DDB-9F3B-0C1AAC12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D3A7A-97A4-4F6F-B4F9-4116EAFA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33489-6AD9-4150-B937-6CB69CDE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45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DDA2-8B01-49C7-9D0F-71E8CEE7C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49241-63AA-4B1D-9AA1-764D393E4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1A0C6-7C7E-44D3-8E71-29971678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7D79D-C12F-45DB-8176-B7398CF4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BDE07-0ED0-4880-84E3-3317EE7C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59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CB50-5A49-407A-979B-47521B8F3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F5710-6DDF-4B6C-AD0C-03372245AA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8B3C0-CBD5-4C5E-A0BB-08229AB07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74BB3-DA9C-4802-ABD3-EF94F122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9E74C-8911-4462-9D5B-5F9FBCA9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CDAD4-7881-4086-8E66-BA89C9D8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746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316B-A6F2-4FE8-B04C-BA1582BF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9537F-4351-4CAD-988C-A55998585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6928A-CDFF-48B5-A0E4-3E885F383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E20EF-67CE-432D-8053-A3C5B442D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F946B-5BDD-4C7E-A014-85B99EB6C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B5D4F-1C19-4BDF-8F1C-96FE30C0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00450-9ED5-454D-90F7-7C2684D74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656540-90FA-4348-ACCE-6800E0FA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928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EB17-397E-4B16-9081-63003511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1A0AD-4175-45FF-A5E8-30D0C231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AC494-0634-401C-A28A-AF9F87DA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8C192D-C000-4985-9B11-C495A9AA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464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03DEE-99AA-42D8-B706-E7E9538D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4010E-C0F5-4B76-8D30-F6ED87AA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3D054-E6AD-46B1-8D8D-236B5242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100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BFE8-934B-4794-B0CF-A536DCAA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C1680-9EC7-4596-A271-B99A0881D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7A90B-29ED-4EC2-A62C-C6CC7DCF6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0CAAC-7DDA-44D6-8B67-FDF52DB3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9A46D-C204-41F6-917E-490A2CC6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0327C-F861-41CC-BA2D-931C1B36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80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EC550-ABF6-4F0A-A99A-10ADAA18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6B568-B8C4-4506-AF62-6EC0E68F1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24EAC-CECA-4F18-B557-E03817AB8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E2C80-A12C-46EA-B231-036CB7B2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58ED8-C7F1-4916-B266-DC61FF178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0040-F5BE-4642-8C54-2A12ADBE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259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94A91F-88F3-476F-BCFE-036CFB92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B6652-1106-4605-B4D4-CC62C3B7B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6E00F-5D9E-449F-B7FE-485117B62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AC149-9DE8-43F9-A66C-D38A6F5FC3F7}" type="datetimeFigureOut">
              <a:rPr lang="hr-HR" smtClean="0"/>
              <a:t>28.5.2023.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BA926-78AD-4650-94FB-438AB9932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DD94F-41E4-4DDF-8250-1616D187C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354E-2F07-4987-9328-98444C5A42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648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12B757-4E5B-4C9E-B99E-EE3A3D33B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761" y="284531"/>
            <a:ext cx="6460454" cy="628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26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12B757-4E5B-4C9E-B99E-EE3A3D33B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3" y="0"/>
            <a:ext cx="6460454" cy="628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7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12B757-4E5B-4C9E-B99E-EE3A3D33B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561" y="284531"/>
            <a:ext cx="6460454" cy="628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0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1</cp:revision>
  <dcterms:created xsi:type="dcterms:W3CDTF">2023-05-28T17:02:10Z</dcterms:created>
  <dcterms:modified xsi:type="dcterms:W3CDTF">2023-05-28T17:04:52Z</dcterms:modified>
</cp:coreProperties>
</file>